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9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9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8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1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9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5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0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4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3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7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8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0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1EA0D-6658-4F1F-B59B-0074E105B5C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7F30D-C9BD-47BB-882C-7C9DF7942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43953"/>
            <a:ext cx="12192000" cy="28507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209" y="2212041"/>
            <a:ext cx="8043582" cy="1466010"/>
          </a:xfrm>
        </p:spPr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20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73"/>
            <a:ext cx="10515600" cy="859415"/>
          </a:xfrm>
        </p:spPr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90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73"/>
            <a:ext cx="10515600" cy="859415"/>
          </a:xfrm>
        </p:spPr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73"/>
            <a:ext cx="10515600" cy="859415"/>
          </a:xfrm>
        </p:spPr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33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3</cp:revision>
  <dcterms:created xsi:type="dcterms:W3CDTF">2025-12-12T06:01:02Z</dcterms:created>
  <dcterms:modified xsi:type="dcterms:W3CDTF">2025-12-12T06:25:35Z</dcterms:modified>
</cp:coreProperties>
</file>