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21599525" cy="39600188"/>
  <p:notesSz cx="6858000" cy="9144000"/>
  <p:defaultTextStyle>
    <a:defPPr>
      <a:defRPr lang="en-US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25" d="100"/>
          <a:sy n="25" d="100"/>
        </p:scale>
        <p:origin x="3147" y="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6480867"/>
            <a:ext cx="18359596" cy="1378673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0799268"/>
            <a:ext cx="16199644" cy="956087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9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2108343"/>
            <a:ext cx="4657398" cy="335593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2108343"/>
            <a:ext cx="13702199" cy="335593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65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9872559"/>
            <a:ext cx="18629590" cy="16472575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6500971"/>
            <a:ext cx="18629590" cy="8662538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1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0541716"/>
            <a:ext cx="9179798" cy="251259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0541716"/>
            <a:ext cx="9179798" cy="251259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3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08352"/>
            <a:ext cx="18629590" cy="765420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9707549"/>
            <a:ext cx="9137610" cy="475752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4465069"/>
            <a:ext cx="9137610" cy="2127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9707549"/>
            <a:ext cx="9182611" cy="475752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4465069"/>
            <a:ext cx="9182611" cy="2127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5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64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2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640012"/>
            <a:ext cx="6966409" cy="924004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5701703"/>
            <a:ext cx="10934760" cy="28141800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1880056"/>
            <a:ext cx="6966409" cy="22009274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12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640012"/>
            <a:ext cx="6966409" cy="924004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5701703"/>
            <a:ext cx="10934760" cy="28141800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1880056"/>
            <a:ext cx="6966409" cy="22009274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2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108352"/>
            <a:ext cx="18629590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0541716"/>
            <a:ext cx="18629590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6703516"/>
            <a:ext cx="4859893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C342A-4E66-49C2-812B-C5882447B3ED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6703516"/>
            <a:ext cx="4859893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0410-F1E2-4ECB-B0DC-6791953C9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8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36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8</cp:revision>
  <dcterms:created xsi:type="dcterms:W3CDTF">2022-12-21T04:32:28Z</dcterms:created>
  <dcterms:modified xsi:type="dcterms:W3CDTF">2025-12-25T07:38:49Z</dcterms:modified>
</cp:coreProperties>
</file>