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9600188"/>
  <p:notesSz cx="6858000" cy="9144000"/>
  <p:defaultTextStyle>
    <a:defPPr>
      <a:defRPr lang="en-U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5" d="100"/>
          <a:sy n="25" d="100"/>
        </p:scale>
        <p:origin x="3147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6480867"/>
            <a:ext cx="18359596" cy="1378673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0799268"/>
            <a:ext cx="16199644" cy="956087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9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108343"/>
            <a:ext cx="465739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108343"/>
            <a:ext cx="13702199" cy="33559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9872559"/>
            <a:ext cx="18629590" cy="164725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6500971"/>
            <a:ext cx="18629590" cy="8662538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08352"/>
            <a:ext cx="18629590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9707549"/>
            <a:ext cx="9137610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4465069"/>
            <a:ext cx="9137610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9707549"/>
            <a:ext cx="9182611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4465069"/>
            <a:ext cx="9182611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5701703"/>
            <a:ext cx="10934760" cy="28141800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5701703"/>
            <a:ext cx="10934760" cy="28141800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108352"/>
            <a:ext cx="18629590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0541716"/>
            <a:ext cx="18629590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342A-4E66-49C2-812B-C5882447B3E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0410-F1E2-4ECB-B0DC-6791953C9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9882" y="-1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5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2022-12-21T04:32:28Z</dcterms:created>
  <dcterms:modified xsi:type="dcterms:W3CDTF">2025-01-09T08:23:57Z</dcterms:modified>
</cp:coreProperties>
</file>