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31" y="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781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2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337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069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406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980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040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400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920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761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483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8546C-963E-40BD-99FB-38B1C35B175B}" type="datetimeFigureOut">
              <a:rPr lang="th-TH" smtClean="0"/>
              <a:t>14/02/68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126C8-F5E5-4528-B476-25D9B4D53A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209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683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12</cp:revision>
  <dcterms:created xsi:type="dcterms:W3CDTF">2021-02-02T06:19:38Z</dcterms:created>
  <dcterms:modified xsi:type="dcterms:W3CDTF">2025-02-14T04:04:28Z</dcterms:modified>
</cp:coreProperties>
</file>