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6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8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3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69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40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8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40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00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20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61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83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546C-963E-40BD-99FB-38B1C35B175B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20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8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3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7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tissaya tissathein</cp:lastModifiedBy>
  <cp:revision>11</cp:revision>
  <dcterms:created xsi:type="dcterms:W3CDTF">2021-02-02T06:19:38Z</dcterms:created>
  <dcterms:modified xsi:type="dcterms:W3CDTF">2024-02-07T09:17:16Z</dcterms:modified>
</cp:coreProperties>
</file>