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136" y="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07/02/67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781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07/02/67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2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07/02/67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337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07/02/67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0696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07/02/67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406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07/02/67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980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07/02/67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040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07/02/67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4006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07/02/67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920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07/02/67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761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07/02/67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4832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8546C-963E-40BD-99FB-38B1C35B175B}" type="datetimeFigureOut">
              <a:rPr lang="th-TH" smtClean="0"/>
              <a:t>07/02/67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7209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683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35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878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Cordia New</vt:lpstr>
      <vt:lpstr>Office Theme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tissaya tissathein</cp:lastModifiedBy>
  <cp:revision>11</cp:revision>
  <dcterms:created xsi:type="dcterms:W3CDTF">2021-02-02T06:19:38Z</dcterms:created>
  <dcterms:modified xsi:type="dcterms:W3CDTF">2024-02-07T09:17:16Z</dcterms:modified>
</cp:coreProperties>
</file>