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599525" cy="39600188"/>
  <p:notesSz cx="6858000" cy="9144000"/>
  <p:defaultTextStyle>
    <a:defPPr>
      <a:defRPr lang="th-TH"/>
    </a:defPPr>
    <a:lvl1pPr marL="0" algn="l" defTabSz="2937510" rtl="0" eaLnBrk="1" latinLnBrk="0" hangingPunct="1">
      <a:defRPr sz="8995" kern="1200">
        <a:solidFill>
          <a:schemeClr val="tx1"/>
        </a:solidFill>
        <a:latin typeface="+mn-lt"/>
        <a:ea typeface="+mn-ea"/>
        <a:cs typeface="+mn-cs"/>
      </a:defRPr>
    </a:lvl1pPr>
    <a:lvl2pPr marL="1468755" algn="l" defTabSz="2937510" rtl="0" eaLnBrk="1" latinLnBrk="0" hangingPunct="1">
      <a:defRPr sz="8995" kern="1200">
        <a:solidFill>
          <a:schemeClr val="tx1"/>
        </a:solidFill>
        <a:latin typeface="+mn-lt"/>
        <a:ea typeface="+mn-ea"/>
        <a:cs typeface="+mn-cs"/>
      </a:defRPr>
    </a:lvl2pPr>
    <a:lvl3pPr marL="2937510" algn="l" defTabSz="2937510" rtl="0" eaLnBrk="1" latinLnBrk="0" hangingPunct="1">
      <a:defRPr sz="8995" kern="1200">
        <a:solidFill>
          <a:schemeClr val="tx1"/>
        </a:solidFill>
        <a:latin typeface="+mn-lt"/>
        <a:ea typeface="+mn-ea"/>
        <a:cs typeface="+mn-cs"/>
      </a:defRPr>
    </a:lvl3pPr>
    <a:lvl4pPr marL="4406265" algn="l" defTabSz="2937510" rtl="0" eaLnBrk="1" latinLnBrk="0" hangingPunct="1">
      <a:defRPr sz="8995" kern="1200">
        <a:solidFill>
          <a:schemeClr val="tx1"/>
        </a:solidFill>
        <a:latin typeface="+mn-lt"/>
        <a:ea typeface="+mn-ea"/>
        <a:cs typeface="+mn-cs"/>
      </a:defRPr>
    </a:lvl4pPr>
    <a:lvl5pPr marL="5875020" algn="l" defTabSz="2937510" rtl="0" eaLnBrk="1" latinLnBrk="0" hangingPunct="1">
      <a:defRPr sz="8995" kern="1200">
        <a:solidFill>
          <a:schemeClr val="tx1"/>
        </a:solidFill>
        <a:latin typeface="+mn-lt"/>
        <a:ea typeface="+mn-ea"/>
        <a:cs typeface="+mn-cs"/>
      </a:defRPr>
    </a:lvl5pPr>
    <a:lvl6pPr marL="7343775" algn="l" defTabSz="2937510" rtl="0" eaLnBrk="1" latinLnBrk="0" hangingPunct="1">
      <a:defRPr sz="8995" kern="1200">
        <a:solidFill>
          <a:schemeClr val="tx1"/>
        </a:solidFill>
        <a:latin typeface="+mn-lt"/>
        <a:ea typeface="+mn-ea"/>
        <a:cs typeface="+mn-cs"/>
      </a:defRPr>
    </a:lvl6pPr>
    <a:lvl7pPr marL="8812530" algn="l" defTabSz="2937510" rtl="0" eaLnBrk="1" latinLnBrk="0" hangingPunct="1">
      <a:defRPr sz="8995" kern="1200">
        <a:solidFill>
          <a:schemeClr val="tx1"/>
        </a:solidFill>
        <a:latin typeface="+mn-lt"/>
        <a:ea typeface="+mn-ea"/>
        <a:cs typeface="+mn-cs"/>
      </a:defRPr>
    </a:lvl7pPr>
    <a:lvl8pPr marL="10281285" algn="l" defTabSz="2937510" rtl="0" eaLnBrk="1" latinLnBrk="0" hangingPunct="1">
      <a:defRPr sz="8995" kern="1200">
        <a:solidFill>
          <a:schemeClr val="tx1"/>
        </a:solidFill>
        <a:latin typeface="+mn-lt"/>
        <a:ea typeface="+mn-ea"/>
        <a:cs typeface="+mn-cs"/>
      </a:defRPr>
    </a:lvl8pPr>
    <a:lvl9pPr marL="11750040" algn="l" defTabSz="2937510" rtl="0" eaLnBrk="1" latinLnBrk="0" hangingPunct="1">
      <a:defRPr sz="899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21" d="100"/>
          <a:sy n="21" d="100"/>
        </p:scale>
        <p:origin x="31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6480867"/>
            <a:ext cx="18359596" cy="1378673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20799268"/>
            <a:ext cx="16199644" cy="956087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1B64-BBC2-4516-A75D-E8CEBF42C574}" type="datetimeFigureOut">
              <a:rPr lang="th-TH" smtClean="0"/>
              <a:t>04/01/65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CBE8-7E34-4420-8081-13D2F18414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02473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1B64-BBC2-4516-A75D-E8CEBF42C574}" type="datetimeFigureOut">
              <a:rPr lang="th-TH" smtClean="0"/>
              <a:t>04/01/65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CBE8-7E34-4420-8081-13D2F18414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41037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2108343"/>
            <a:ext cx="4657398" cy="335593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2108343"/>
            <a:ext cx="13702199" cy="335593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1B64-BBC2-4516-A75D-E8CEBF42C574}" type="datetimeFigureOut">
              <a:rPr lang="th-TH" smtClean="0"/>
              <a:t>04/01/65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CBE8-7E34-4420-8081-13D2F18414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66858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1B64-BBC2-4516-A75D-E8CEBF42C574}" type="datetimeFigureOut">
              <a:rPr lang="th-TH" smtClean="0"/>
              <a:t>04/01/65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CBE8-7E34-4420-8081-13D2F18414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862189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9872559"/>
            <a:ext cx="18629590" cy="16472575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6500971"/>
            <a:ext cx="18629590" cy="8662538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1B64-BBC2-4516-A75D-E8CEBF42C574}" type="datetimeFigureOut">
              <a:rPr lang="th-TH" smtClean="0"/>
              <a:t>04/01/65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CBE8-7E34-4420-8081-13D2F18414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65162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10541716"/>
            <a:ext cx="9179798" cy="251259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10541716"/>
            <a:ext cx="9179798" cy="251259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1B64-BBC2-4516-A75D-E8CEBF42C574}" type="datetimeFigureOut">
              <a:rPr lang="th-TH" smtClean="0"/>
              <a:t>04/01/65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CBE8-7E34-4420-8081-13D2F18414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6050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08352"/>
            <a:ext cx="18629590" cy="765420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9707549"/>
            <a:ext cx="9137610" cy="475752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4465069"/>
            <a:ext cx="9137610" cy="2127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9707549"/>
            <a:ext cx="9182611" cy="475752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4465069"/>
            <a:ext cx="9182611" cy="2127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1B64-BBC2-4516-A75D-E8CEBF42C574}" type="datetimeFigureOut">
              <a:rPr lang="th-TH" smtClean="0"/>
              <a:t>04/01/65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CBE8-7E34-4420-8081-13D2F18414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44917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1B64-BBC2-4516-A75D-E8CEBF42C574}" type="datetimeFigureOut">
              <a:rPr lang="th-TH" smtClean="0"/>
              <a:t>04/01/65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CBE8-7E34-4420-8081-13D2F18414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85405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1B64-BBC2-4516-A75D-E8CEBF42C574}" type="datetimeFigureOut">
              <a:rPr lang="th-TH" smtClean="0"/>
              <a:t>04/01/65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CBE8-7E34-4420-8081-13D2F18414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442807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640012"/>
            <a:ext cx="6966409" cy="924004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5701703"/>
            <a:ext cx="10934760" cy="28141800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1880056"/>
            <a:ext cx="6966409" cy="22009274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1B64-BBC2-4516-A75D-E8CEBF42C574}" type="datetimeFigureOut">
              <a:rPr lang="th-TH" smtClean="0"/>
              <a:t>04/01/65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CBE8-7E34-4420-8081-13D2F18414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85845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640012"/>
            <a:ext cx="6966409" cy="924004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5701703"/>
            <a:ext cx="10934760" cy="28141800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1880056"/>
            <a:ext cx="6966409" cy="22009274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D1B64-BBC2-4516-A75D-E8CEBF42C574}" type="datetimeFigureOut">
              <a:rPr lang="th-TH" smtClean="0"/>
              <a:t>04/01/65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2CBE8-7E34-4420-8081-13D2F18414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143474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2108352"/>
            <a:ext cx="18629590" cy="76542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10541716"/>
            <a:ext cx="18629590" cy="25125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6703516"/>
            <a:ext cx="4859893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BD1B64-BBC2-4516-A75D-E8CEBF42C574}" type="datetimeFigureOut">
              <a:rPr lang="th-TH" smtClean="0"/>
              <a:t>04/01/65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6703516"/>
            <a:ext cx="7289840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6703516"/>
            <a:ext cx="4859893" cy="21083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2CBE8-7E34-4420-8081-13D2F18414B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8385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14405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Cordia New</vt:lpstr>
      <vt:lpstr>Office Theme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Orn</cp:lastModifiedBy>
  <cp:revision>4</cp:revision>
  <dcterms:created xsi:type="dcterms:W3CDTF">2021-01-22T06:50:43Z</dcterms:created>
  <dcterms:modified xsi:type="dcterms:W3CDTF">2022-01-04T07:59:30Z</dcterms:modified>
</cp:coreProperties>
</file>